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3F1E-B98C-49E1-9616-B0FC9148C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6E21E-D612-4884-949A-A49A8AD44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904C6-CCD0-41F9-8651-2471995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1A31-433A-4551-BA21-31DD7A29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7791-A5A6-4582-AEF0-E1CF0FDB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F3B2-B7BD-4AF3-900B-B7465EEC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70BCB-200F-4E1C-B2DA-A69CAF7A5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C9BDA-3250-48F9-B570-C3DC0E9E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DD93-2668-4E0B-8843-D27F26D0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D844-22F5-4BCA-AE8D-83C70459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1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6CD3A-AE4A-4B63-9063-4087CCDA3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00755-A807-4295-A1FB-077BE63E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793A1-B277-45BF-B6E6-1E21BDD3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8A4A-0B96-432C-9302-7E76B456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EB96F-E1F4-4CFE-922F-48AA8673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4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EB5-03B3-4140-88B7-BADA2673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7944-B23B-44FA-9BD6-6EA8C7B4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B4D0A-2EF9-462F-B834-5C378EDA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A316-3587-48E7-807F-366CE75F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1EEC-6136-4D2A-B5F2-9A9C49E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6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7DCB-303C-4741-94B1-FC41BAD9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A418-5181-406B-8DFD-E5300BAF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0EE23-C6F2-49A7-98B9-471979AD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24D8-2DB8-442B-A624-22F4DDD9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468CA-5F5F-44AC-9442-8C39738E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7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B42A-A2F9-4B58-AF18-035B28EC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ACEB2-6122-4422-AAEA-AEDF7ABFD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867D3-367F-48CE-B325-2C06688C8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6FCB4-E2C3-49DC-90D2-BEF2A12F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2D950-47C3-458A-B7B7-7700D4EB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7C577-A33B-4B7F-8DA8-6B24B0CF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C039-99B1-4F0D-956C-635DC104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59C01-CDC8-4E63-BA83-24D2FB001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AF84-665B-4F98-ACAC-248F1F2CE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D0A60-2D6D-4AF9-ABA6-9E7E36A25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19513-C8CF-45C2-B740-243412443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A8022-3FD3-45DB-AFBC-2CD5551C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AD9BC-D317-4E84-B436-0D53210C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CEE50-68EA-449E-88E5-04A12E0E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0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320A-E5E7-40B9-A857-7A7F0AD1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6B44D-00D5-4329-A856-05CAD4F0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315FD-5997-4C1F-8C00-549F61D9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2C466-617F-41E5-BE36-B92381A0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70069-32F1-4656-9EC0-54E0A2A4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C0ACB-2CE7-4C21-A507-4D02F46C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F243E-8F25-4FEF-B478-CD2661BB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A692-069F-4D68-BE1D-2BBD85D2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C62B6-200B-4FA7-86BC-E17C4F29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30C1E-0581-426F-B61D-F46D4352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4D9D9-6144-4BE9-BD5F-F546FFDC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5F6A6-5F1C-4D0F-A15C-D379D5AC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A65-CF3E-4BB0-8A48-143CCBA4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9D74-BB46-488A-8708-1A527E2B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38B10-DCAE-41D0-A94A-2DF302B99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11D36-E15D-4710-AE9B-784417804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F9636-55B2-42A5-8672-F8677C2F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8E50B-88CF-43EF-BA93-A19FCC3A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109D2-83AC-4B49-94BA-7C265CCB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6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144B5-1D0D-499A-948A-7AD4EE1F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68E81-CD25-43F5-9468-694055D2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255E-5B42-4694-B8CD-CC627EF22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DE28-A68C-488C-A70C-893A590056D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3003-87BF-4A62-8F2C-514B64CB9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E7FD-FA32-44A0-8A4C-A65993970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D9F3-E8CD-40E3-91EB-F527CE751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5DD42-3C41-4C0D-AD4A-827E974D5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" t="8981" r="75204" b="13136"/>
          <a:stretch/>
        </p:blipFill>
        <p:spPr>
          <a:xfrm>
            <a:off x="2771192" y="448822"/>
            <a:ext cx="8601452" cy="6163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6534D-7D17-4864-87C2-E727ACE7AEEE}"/>
              </a:ext>
            </a:extLst>
          </p:cNvPr>
          <p:cNvSpPr txBox="1"/>
          <p:nvPr/>
        </p:nvSpPr>
        <p:spPr>
          <a:xfrm>
            <a:off x="192947" y="448822"/>
            <a:ext cx="23992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CIL IN ESSEX</a:t>
            </a:r>
          </a:p>
          <a:p>
            <a:endParaRPr lang="en-GB" dirty="0"/>
          </a:p>
          <a:p>
            <a:r>
              <a:rPr lang="en-GB" dirty="0"/>
              <a:t>	Currently 	being 	prepared</a:t>
            </a:r>
          </a:p>
          <a:p>
            <a:endParaRPr lang="en-GB" dirty="0"/>
          </a:p>
          <a:p>
            <a:r>
              <a:rPr lang="en-GB" dirty="0"/>
              <a:t>	Draft 	Published</a:t>
            </a:r>
          </a:p>
          <a:p>
            <a:endParaRPr lang="en-GB" dirty="0"/>
          </a:p>
          <a:p>
            <a:r>
              <a:rPr lang="en-GB" dirty="0"/>
              <a:t>	Implemented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4282B-8E3B-4D0B-9515-0FF6BFBD745F}"/>
              </a:ext>
            </a:extLst>
          </p:cNvPr>
          <p:cNvSpPr/>
          <p:nvPr/>
        </p:nvSpPr>
        <p:spPr>
          <a:xfrm>
            <a:off x="595618" y="1291904"/>
            <a:ext cx="369116" cy="3439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0DF48-548B-4CE0-926E-E5433ACC5419}"/>
              </a:ext>
            </a:extLst>
          </p:cNvPr>
          <p:cNvSpPr/>
          <p:nvPr/>
        </p:nvSpPr>
        <p:spPr>
          <a:xfrm>
            <a:off x="595618" y="2231459"/>
            <a:ext cx="369116" cy="343948"/>
          </a:xfrm>
          <a:prstGeom prst="rect">
            <a:avLst/>
          </a:prstGeom>
          <a:solidFill>
            <a:srgbClr val="6C2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DD07B8-4923-40E7-9744-0D866854C483}"/>
              </a:ext>
            </a:extLst>
          </p:cNvPr>
          <p:cNvSpPr/>
          <p:nvPr/>
        </p:nvSpPr>
        <p:spPr>
          <a:xfrm>
            <a:off x="595618" y="2973662"/>
            <a:ext cx="369116" cy="3439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3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Parrott</dc:creator>
  <cp:lastModifiedBy>Amanda Parrott</cp:lastModifiedBy>
  <cp:revision>2</cp:revision>
  <dcterms:created xsi:type="dcterms:W3CDTF">2022-02-01T11:28:20Z</dcterms:created>
  <dcterms:modified xsi:type="dcterms:W3CDTF">2022-02-01T14:48:44Z</dcterms:modified>
</cp:coreProperties>
</file>